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4" r:id="rId19"/>
    <p:sldId id="395" r:id="rId20"/>
    <p:sldId id="392" r:id="rId21"/>
    <p:sldId id="393" r:id="rId22"/>
    <p:sldId id="411" r:id="rId23"/>
    <p:sldId id="412" r:id="rId24"/>
    <p:sldId id="413" r:id="rId25"/>
    <p:sldId id="414" r:id="rId26"/>
    <p:sldId id="415" r:id="rId27"/>
    <p:sldId id="416" r:id="rId28"/>
    <p:sldId id="421" r:id="rId29"/>
    <p:sldId id="417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35" r:id="rId38"/>
    <p:sldId id="436" r:id="rId39"/>
    <p:sldId id="437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396" r:id="rId50"/>
    <p:sldId id="398" r:id="rId51"/>
    <p:sldId id="397" r:id="rId52"/>
    <p:sldId id="399" r:id="rId53"/>
    <p:sldId id="400" r:id="rId54"/>
    <p:sldId id="402" r:id="rId55"/>
    <p:sldId id="401" r:id="rId56"/>
    <p:sldId id="403" r:id="rId57"/>
    <p:sldId id="404" r:id="rId58"/>
    <p:sldId id="406" r:id="rId59"/>
    <p:sldId id="405" r:id="rId60"/>
    <p:sldId id="410" r:id="rId61"/>
    <p:sldId id="407" r:id="rId62"/>
    <p:sldId id="409" r:id="rId63"/>
    <p:sldId id="408" r:id="rId64"/>
    <p:sldId id="267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1626337056"/>
        <c:axId val="-1626340864"/>
      </c:barChart>
      <c:catAx>
        <c:axId val="-162633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626340864"/>
        <c:crosses val="autoZero"/>
        <c:auto val="1"/>
        <c:lblAlgn val="ctr"/>
        <c:lblOffset val="100"/>
        <c:noMultiLvlLbl val="0"/>
      </c:catAx>
      <c:valAx>
        <c:axId val="-1626340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62633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</a:t>
            </a:r>
            <a:r>
              <a:rPr lang="pt-B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YURI ALVES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44791" y="135100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5" y="1845880"/>
            <a:ext cx="8470635" cy="46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1828800"/>
            <a:ext cx="10062221" cy="47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8" y="1855896"/>
            <a:ext cx="7459878" cy="4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5408" y="1288861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– </a:t>
            </a:r>
            <a:r>
              <a:rPr lang="pt-BR" b="1" dirty="0"/>
              <a:t>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2" y="1818037"/>
            <a:ext cx="3008080" cy="48402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49" y="1818037"/>
            <a:ext cx="5231157" cy="48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7643" y="1211762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3" y="1811185"/>
            <a:ext cx="3584476" cy="47793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4" y="1811184"/>
            <a:ext cx="3906474" cy="47793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6" y="1811185"/>
            <a:ext cx="3573656" cy="4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OneToOne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6" y="1979046"/>
            <a:ext cx="4210050" cy="4210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1979046"/>
            <a:ext cx="4724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Relacionamento </a:t>
            </a:r>
            <a:r>
              <a:rPr lang="pt-BR" b="1" dirty="0" err="1" smtClean="0"/>
              <a:t>Extends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5164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117480" y="1501926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Herança </a:t>
            </a:r>
            <a:r>
              <a:rPr lang="pt-BR" b="1" dirty="0"/>
              <a:t>– 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64" y="2233150"/>
            <a:ext cx="4886233" cy="435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75" y="2233150"/>
            <a:ext cx="3857552" cy="4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99486" y="1488505"/>
            <a:ext cx="42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Encapsulamento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7" y="2008758"/>
            <a:ext cx="3389459" cy="44407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80" y="2022179"/>
            <a:ext cx="3744224" cy="44139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98" y="2022178"/>
            <a:ext cx="3868488" cy="34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Polimorfismo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91" y="2632586"/>
            <a:ext cx="5426402" cy="320738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21" y="2632585"/>
            <a:ext cx="5133327" cy="32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480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Interfaces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82" y="2022179"/>
            <a:ext cx="5029603" cy="4573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2" y="2022179"/>
            <a:ext cx="4943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37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API </a:t>
            </a:r>
            <a:r>
              <a:rPr lang="pt-BR" b="1" dirty="0" err="1" smtClean="0"/>
              <a:t>Collections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2" y="2078644"/>
            <a:ext cx="5164538" cy="44986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2078644"/>
            <a:ext cx="5545615" cy="4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Expressões Lambda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1" y="2105726"/>
            <a:ext cx="4772302" cy="43557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9" y="2105726"/>
            <a:ext cx="6044998" cy="43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951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7" y="1935331"/>
            <a:ext cx="3115522" cy="45165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68" y="1935332"/>
            <a:ext cx="6977403" cy="4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25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8" y="1979046"/>
            <a:ext cx="4717181" cy="4350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8" y="1979045"/>
            <a:ext cx="5699326" cy="43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85696" y="1351005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Exceções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608" y="1811043"/>
            <a:ext cx="5017595" cy="45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</a:t>
            </a:r>
            <a:r>
              <a:rPr lang="pt-BR" b="1" dirty="0" smtClean="0"/>
              <a:t>Erros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6" y="1979046"/>
            <a:ext cx="4543760" cy="45559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05" y="1979046"/>
            <a:ext cx="5971941" cy="4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Tratamento de Erros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6" y="1832869"/>
            <a:ext cx="6546748" cy="4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9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Testes de Unidade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837678"/>
            <a:ext cx="6045693" cy="4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7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1979046"/>
            <a:ext cx="5220070" cy="45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Vendas / Pagamento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5" y="1846556"/>
            <a:ext cx="5189877" cy="4669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6" y="1846556"/>
            <a:ext cx="5090952" cy="2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5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Consultar e Manipular usando LINQ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34" y="1845880"/>
            <a:ext cx="7046020" cy="46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393238" y="1351005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17" y="1720337"/>
            <a:ext cx="3750047" cy="48789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81" y="1720337"/>
            <a:ext cx="5734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5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99473" y="1484170"/>
            <a:ext cx="481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09" y="2163887"/>
            <a:ext cx="5193729" cy="36953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22" y="2178460"/>
            <a:ext cx="5099528" cy="36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2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MVC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" y="1844624"/>
            <a:ext cx="4623893" cy="46620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1844624"/>
            <a:ext cx="6036722" cy="4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Web API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239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Documentação com </a:t>
            </a:r>
            <a:r>
              <a:rPr lang="pt-BR" b="1" dirty="0" err="1" smtClean="0"/>
              <a:t>Swagger</a:t>
            </a:r>
            <a:r>
              <a:rPr lang="pt-BR" b="1" dirty="0" smtClean="0"/>
              <a:t>/</a:t>
            </a:r>
            <a:r>
              <a:rPr lang="pt-BR" b="1" dirty="0" err="1" smtClean="0"/>
              <a:t>OpenAPI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405684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="" xmlns:a16="http://schemas.microsoft.com/office/drawing/2014/main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="" xmlns:a16="http://schemas.microsoft.com/office/drawing/2014/main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="" xmlns:a16="http://schemas.microsoft.com/office/drawing/2014/main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="" xmlns:a16="http://schemas.microsoft.com/office/drawing/2014/main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="" xmlns:a16="http://schemas.microsoft.com/office/drawing/2014/main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="" xmlns:a16="http://schemas.microsoft.com/office/drawing/2014/main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="" xmlns:a16="http://schemas.microsoft.com/office/drawing/2014/main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="" xmlns:a16="http://schemas.microsoft.com/office/drawing/2014/main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="" xmlns:a16="http://schemas.microsoft.com/office/drawing/2014/main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="" xmlns:a16="http://schemas.microsoft.com/office/drawing/2014/main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="" xmlns:a16="http://schemas.microsoft.com/office/drawing/2014/main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="" xmlns:a16="http://schemas.microsoft.com/office/drawing/2014/main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="" xmlns:a16="http://schemas.microsoft.com/office/drawing/2014/main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="" xmlns:a16="http://schemas.microsoft.com/office/drawing/2014/main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="" xmlns:a16="http://schemas.microsoft.com/office/drawing/2014/main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="" xmlns:a16="http://schemas.microsoft.com/office/drawing/2014/main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="" xmlns:a16="http://schemas.microsoft.com/office/drawing/2014/main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="" xmlns:a16="http://schemas.microsoft.com/office/drawing/2014/main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="" xmlns:a16="http://schemas.microsoft.com/office/drawing/2014/main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="" xmlns:a16="http://schemas.microsoft.com/office/drawing/2014/main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="" xmlns:a16="http://schemas.microsoft.com/office/drawing/2014/main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="" xmlns:a16="http://schemas.microsoft.com/office/drawing/2014/main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="" xmlns:a16="http://schemas.microsoft.com/office/drawing/2014/main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="" xmlns:a16="http://schemas.microsoft.com/office/drawing/2014/main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="" xmlns:a16="http://schemas.microsoft.com/office/drawing/2014/main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="" xmlns:a16="http://schemas.microsoft.com/office/drawing/2014/main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="" xmlns:a16="http://schemas.microsoft.com/office/drawing/2014/main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="" xmlns:a16="http://schemas.microsoft.com/office/drawing/2014/main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="" xmlns:a16="http://schemas.microsoft.com/office/drawing/2014/main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="" xmlns:a16="http://schemas.microsoft.com/office/drawing/2014/main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347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="" xmlns:a16="http://schemas.microsoft.com/office/drawing/2014/main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="" xmlns:a16="http://schemas.microsoft.com/office/drawing/2014/main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6553</TotalTime>
  <Words>1903</Words>
  <Application>Microsoft Office PowerPoint</Application>
  <PresentationFormat>Widescreen</PresentationFormat>
  <Paragraphs>511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Century Gothic</vt:lpstr>
      <vt:lpstr>Symbol</vt:lpstr>
      <vt:lpstr>Times New Roman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296</cp:revision>
  <dcterms:created xsi:type="dcterms:W3CDTF">2021-08-08T22:52:11Z</dcterms:created>
  <dcterms:modified xsi:type="dcterms:W3CDTF">2024-02-22T23:49:59Z</dcterms:modified>
</cp:coreProperties>
</file>